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5C1055-D035-1AEA-821F-C6E581E41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858D9F-A660-043B-BF38-357CF28F3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A84637-796C-638F-0916-EB1822389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B89935-7D63-5682-FD65-0CD75234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3B23CC-E87A-CD77-025E-B7AE3FE3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670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6D2EDF-F1FD-5782-9A84-EC07D8003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06CE40-9B7A-D5CE-EBFA-36C029D9D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8A7710-228E-DC74-3365-CD6DC943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A5CDF0-0F4C-5D4D-3FC8-1DD562286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5F5B1C-C54F-D78E-5DE3-C1853EC99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81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A411F2C-51B1-AFE0-75D5-35677A035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E63368F-B0D4-978E-34A2-AB9A1EA88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0AB526-9102-B5FA-6378-F5F009166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FCE866-58BC-DBF7-A510-08073DA2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2B56F6-CF17-83A7-C57C-2C8E4324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9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6AD0F-CFA7-AEA3-9937-0443703D7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CAC6A4-2831-E1E2-5D07-710F10AA0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6C22D9-522A-CB89-91E4-8FD2C94B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2B821B-4194-3EDA-BB8F-9B016A7D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D54148-9A35-BD2E-0AF0-5693A533B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458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EAA1C9-A2AC-91EF-97E1-8080DBE64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36E046-5A76-A357-1B5F-1F8627EA1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142C42-723F-DB16-A560-7F3DA31B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AC28AA-BDC0-308F-BBB4-962346FE4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C27765-09F8-80F3-3302-35A50F27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48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7BF26C-1C55-D5E0-657E-F3A29DA2B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281B2-CA6E-DA52-9EFB-690C37A51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BFE0F07-1C75-DAA5-A607-EEB02D3A7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A911F3-7A32-F759-928E-C6D3CFCD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41FD19-7EFA-F12E-667C-767FCC2D9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EB01B5-7196-81B3-FE73-A1C850B8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31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A8A08C-142A-5D11-DE4D-59F9254E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3DFECF-B9C3-61D0-828C-46CDAF9BF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F0C714-F660-94B9-36BF-BB9D88234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DCA980-2296-4E6C-E44B-B0B3D882D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D79924-F50A-401A-BF75-F2F80B106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D0AB7E9-A423-4966-FE21-F9F30583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642793-CCF8-9C6A-404C-072E64EF5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B98CC4E-3A29-B542-B07D-D6779B024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857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F89928-503A-BCB3-CF11-B8EC1B37B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61C55BF-E5FF-E028-DF27-9127A37BB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30A65CF-EAF3-C222-D5F0-02E8985CF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71EFE44-8C25-37DA-845D-A09258D5F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3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2B9D820-81B7-958A-9D60-75B02BB97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410B06-0093-F19E-7B01-36C5E02B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7ABB0E-6B21-E09A-1B07-45694D0C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006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C01632-527E-ABD9-DB06-67329955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4F986C-C483-7990-A013-C8E9BF76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899551-E69D-C9E5-5AEF-8E430B537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40B41C-B90F-A16E-E0E2-F144C8F8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CC011CB-D842-6508-3D7B-BDCB353F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78D1B78-32D9-47A3-58E9-19C525AE1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59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A10CB4-EFBB-44C3-E6D7-D0E44AA7B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D594E0-509A-3818-A421-43389A8CF0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878F70-6915-1236-B773-416A708E3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28BE07-ED9C-D863-4F0B-A7CACEDE0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ED5CC97-9FD7-AAA2-8B67-FCC326ED5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D5A0B0-CA86-DEDF-9B42-9F4599886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26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F06598D-FE8E-4EA8-D2B0-2C105CCB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391D0F-BAA6-5647-CD85-A65DA71FD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D2EEFC-C0F9-8F64-2DAC-374D09D7A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6B29E-0D9B-F945-B7E4-F22F401D3FF6}" type="datetimeFigureOut">
              <a:rPr lang="it-IT" smtClean="0"/>
              <a:t>06/11/23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C81FB9-9ED7-513A-D3AB-63F63E323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1E2666-E2F0-4898-9B0C-A67B58A46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09846-5F38-A34E-BE4E-3DBB50857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514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1A1598-7CB3-81A1-B0FB-45C00CA02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RELAZIONE PQA 2022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4523C50-8543-A3A0-34F1-4D2F9E12D6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ricevuta, numero&#10;&#10;Descrizione generata automaticamente">
            <a:extLst>
              <a:ext uri="{FF2B5EF4-FFF2-40B4-BE49-F238E27FC236}">
                <a16:creationId xmlns:a16="http://schemas.microsoft.com/office/drawing/2014/main" id="{FB061030-A21D-60A0-FDEC-2E450EAFF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77" y="0"/>
            <a:ext cx="11632398" cy="672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0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788737B-83AE-93ED-FDD4-24089044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91" y="375782"/>
            <a:ext cx="11948017" cy="768586"/>
          </a:xfrm>
          <a:prstGeom prst="rect">
            <a:avLst/>
          </a:prstGeom>
        </p:spPr>
      </p:pic>
      <p:pic>
        <p:nvPicPr>
          <p:cNvPr id="7" name="Immagine 6" descr="Immagine che contiene testo, ricevuta&#10;&#10;Descrizione generata automaticamente">
            <a:extLst>
              <a:ext uri="{FF2B5EF4-FFF2-40B4-BE49-F238E27FC236}">
                <a16:creationId xmlns:a16="http://schemas.microsoft.com/office/drawing/2014/main" id="{FEE66503-1F92-D3FE-7000-7342F4FB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56" y="1144368"/>
            <a:ext cx="11946200" cy="442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00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</Words>
  <Application>Microsoft Macintosh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RELAZIONE PQA 2022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PQA 2022</dc:title>
  <dc:creator>GIADA LA SCALIA</dc:creator>
  <cp:lastModifiedBy>GIADA LA SCALIA</cp:lastModifiedBy>
  <cp:revision>1</cp:revision>
  <dcterms:created xsi:type="dcterms:W3CDTF">2023-11-06T09:02:51Z</dcterms:created>
  <dcterms:modified xsi:type="dcterms:W3CDTF">2023-11-06T09:14:11Z</dcterms:modified>
</cp:coreProperties>
</file>